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9" r:id="rId4"/>
    <p:sldId id="302" r:id="rId5"/>
    <p:sldId id="303" r:id="rId6"/>
    <p:sldId id="298" r:id="rId7"/>
    <p:sldId id="273" r:id="rId8"/>
    <p:sldId id="274" r:id="rId9"/>
    <p:sldId id="300" r:id="rId10"/>
    <p:sldId id="256" r:id="rId11"/>
    <p:sldId id="289" r:id="rId12"/>
    <p:sldId id="260" r:id="rId13"/>
    <p:sldId id="285" r:id="rId14"/>
    <p:sldId id="290" r:id="rId15"/>
    <p:sldId id="286" r:id="rId16"/>
    <p:sldId id="287" r:id="rId17"/>
    <p:sldId id="288" r:id="rId18"/>
    <p:sldId id="299" r:id="rId19"/>
    <p:sldId id="304" r:id="rId20"/>
    <p:sldId id="280" r:id="rId21"/>
    <p:sldId id="279" r:id="rId22"/>
    <p:sldId id="263" r:id="rId23"/>
    <p:sldId id="272" r:id="rId24"/>
    <p:sldId id="271" r:id="rId25"/>
    <p:sldId id="267" r:id="rId26"/>
    <p:sldId id="265" r:id="rId27"/>
    <p:sldId id="266" r:id="rId28"/>
    <p:sldId id="259" r:id="rId29"/>
    <p:sldId id="277" r:id="rId30"/>
    <p:sldId id="282" r:id="rId31"/>
    <p:sldId id="292" r:id="rId32"/>
    <p:sldId id="293" r:id="rId33"/>
    <p:sldId id="294" r:id="rId34"/>
    <p:sldId id="295" r:id="rId35"/>
    <p:sldId id="296" r:id="rId36"/>
    <p:sldId id="291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DF_Top_Event.jpg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Phenomenology Project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188780"/>
            <a:ext cx="3209597" cy="36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7687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7687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3257841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79868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jet?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History of jets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1977 – proposed by </a:t>
            </a: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2513906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577580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49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XX January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Intro to HEP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observables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181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 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1729</Words>
  <Application>Microsoft Office PowerPoint</Application>
  <PresentationFormat>Widescreen</PresentationFormat>
  <Paragraphs>251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 Unicode MS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Intro to HEP</vt:lpstr>
      <vt:lpstr>What is HEP?</vt:lpstr>
      <vt:lpstr>Detector observables</vt:lpstr>
      <vt:lpstr>CMS co-ordinate system</vt:lpstr>
      <vt:lpstr>CMS particle definitions</vt:lpstr>
      <vt:lpstr>QCD physics</vt:lpstr>
      <vt:lpstr>Theoretical ‘eē → hadron’</vt:lpstr>
      <vt:lpstr>Phenomenology ‘eē → hadron’</vt:lpstr>
      <vt:lpstr>Experimental ‘eē → hadron’</vt:lpstr>
      <vt:lpstr>QCD @ FCCee</vt:lpstr>
      <vt:lpstr>QCD @ FCCee</vt:lpstr>
      <vt:lpstr>QCD @ FCCee</vt:lpstr>
      <vt:lpstr>LEP (1989 - 2000)</vt:lpstr>
      <vt:lpstr>LEP (1989-)</vt:lpstr>
      <vt:lpstr>Jet physics</vt:lpstr>
      <vt:lpstr>What is a jet?</vt:lpstr>
      <vt:lpstr>History of jets</vt:lpstr>
      <vt:lpstr>Jet reconstruction algorithms</vt:lpstr>
      <vt:lpstr>Meeting : 5 November 2024</vt:lpstr>
      <vt:lpstr>Learning Pythia-ROOT workflows</vt:lpstr>
      <vt:lpstr>NCh : UA5 .vs. PYTHIA at 91.2 GeV</vt:lpstr>
      <vt:lpstr>Notes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644</cp:revision>
  <dcterms:created xsi:type="dcterms:W3CDTF">2024-11-21T11:19:07Z</dcterms:created>
  <dcterms:modified xsi:type="dcterms:W3CDTF">2025-01-29T17:27:34Z</dcterms:modified>
</cp:coreProperties>
</file>